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4"/>
  </p:sldMasterIdLst>
  <p:notesMasterIdLst>
    <p:notesMasterId r:id="rId47"/>
  </p:notesMasterIdLst>
  <p:handoutMasterIdLst>
    <p:handoutMasterId r:id="rId48"/>
  </p:handoutMasterIdLst>
  <p:sldIdLst>
    <p:sldId id="317" r:id="rId5"/>
    <p:sldId id="926" r:id="rId6"/>
    <p:sldId id="929" r:id="rId7"/>
    <p:sldId id="927" r:id="rId8"/>
    <p:sldId id="933" r:id="rId9"/>
    <p:sldId id="934" r:id="rId10"/>
    <p:sldId id="935" r:id="rId11"/>
    <p:sldId id="930" r:id="rId12"/>
    <p:sldId id="937" r:id="rId13"/>
    <p:sldId id="938" r:id="rId14"/>
    <p:sldId id="940" r:id="rId15"/>
    <p:sldId id="939" r:id="rId16"/>
    <p:sldId id="932" r:id="rId17"/>
    <p:sldId id="941" r:id="rId18"/>
    <p:sldId id="943" r:id="rId19"/>
    <p:sldId id="944" r:id="rId20"/>
    <p:sldId id="961" r:id="rId21"/>
    <p:sldId id="962" r:id="rId22"/>
    <p:sldId id="963" r:id="rId23"/>
    <p:sldId id="945" r:id="rId24"/>
    <p:sldId id="942" r:id="rId25"/>
    <p:sldId id="964" r:id="rId26"/>
    <p:sldId id="965" r:id="rId27"/>
    <p:sldId id="948" r:id="rId28"/>
    <p:sldId id="947" r:id="rId29"/>
    <p:sldId id="949" r:id="rId30"/>
    <p:sldId id="951" r:id="rId31"/>
    <p:sldId id="952" r:id="rId32"/>
    <p:sldId id="966" r:id="rId33"/>
    <p:sldId id="950" r:id="rId34"/>
    <p:sldId id="967" r:id="rId35"/>
    <p:sldId id="953" r:id="rId36"/>
    <p:sldId id="954" r:id="rId37"/>
    <p:sldId id="955" r:id="rId38"/>
    <p:sldId id="956" r:id="rId39"/>
    <p:sldId id="957" r:id="rId40"/>
    <p:sldId id="958" r:id="rId41"/>
    <p:sldId id="959" r:id="rId42"/>
    <p:sldId id="960" r:id="rId43"/>
    <p:sldId id="968" r:id="rId44"/>
    <p:sldId id="931" r:id="rId45"/>
    <p:sldId id="856" r:id="rId46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D9D9D9"/>
    <a:srgbClr val="7FCC27"/>
    <a:srgbClr val="FFFFFF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699" autoAdjust="0"/>
  </p:normalViewPr>
  <p:slideViewPr>
    <p:cSldViewPr snapToGrid="0">
      <p:cViewPr varScale="1">
        <p:scale>
          <a:sx n="57" d="100"/>
          <a:sy n="57" d="100"/>
        </p:scale>
        <p:origin x="68" y="6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80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6DCE3A5A-72E8-4A46-9B4E-D15306F7F347}"/>
    <pc:docChg chg="undo custSel addSld delSld modSld sldOrd delMainMaster delSection modSection">
      <pc:chgData name="Beth Massi" userId="478c1bcf29534cd8" providerId="LiveId" clId="{6DCE3A5A-72E8-4A46-9B4E-D15306F7F347}" dt="2018-03-20T21:59:48.991" v="801" actId="20577"/>
      <pc:docMkLst>
        <pc:docMk/>
      </pc:docMkLst>
      <pc:sldChg chg="del">
        <pc:chgData name="Beth Massi" userId="478c1bcf29534cd8" providerId="LiveId" clId="{6DCE3A5A-72E8-4A46-9B4E-D15306F7F347}" dt="2018-03-20T21:24:01.388" v="28" actId="2696"/>
        <pc:sldMkLst>
          <pc:docMk/>
          <pc:sldMk cId="2225891766" sldId="260"/>
        </pc:sldMkLst>
      </pc:sldChg>
      <pc:sldChg chg="del">
        <pc:chgData name="Beth Massi" userId="478c1bcf29534cd8" providerId="LiveId" clId="{6DCE3A5A-72E8-4A46-9B4E-D15306F7F347}" dt="2018-03-20T21:23:49.038" v="14" actId="2696"/>
        <pc:sldMkLst>
          <pc:docMk/>
          <pc:sldMk cId="2641835760" sldId="263"/>
        </pc:sldMkLst>
      </pc:sldChg>
      <pc:sldChg chg="modNotesTx">
        <pc:chgData name="Beth Massi" userId="478c1bcf29534cd8" providerId="LiveId" clId="{6DCE3A5A-72E8-4A46-9B4E-D15306F7F347}" dt="2018-03-20T21:28:14.050" v="123" actId="6549"/>
        <pc:sldMkLst>
          <pc:docMk/>
          <pc:sldMk cId="410871248" sldId="267"/>
        </pc:sldMkLst>
      </pc:sldChg>
      <pc:sldChg chg="modSp add del setBg modAnim">
        <pc:chgData name="Beth Massi" userId="478c1bcf29534cd8" providerId="LiveId" clId="{6DCE3A5A-72E8-4A46-9B4E-D15306F7F347}" dt="2018-03-20T21:41:34.991" v="348" actId="20577"/>
        <pc:sldMkLst>
          <pc:docMk/>
          <pc:sldMk cId="3806715318" sldId="268"/>
        </pc:sldMkLst>
        <pc:spChg chg="mod">
          <ac:chgData name="Beth Massi" userId="478c1bcf29534cd8" providerId="LiveId" clId="{6DCE3A5A-72E8-4A46-9B4E-D15306F7F347}" dt="2018-03-20T21:40:27.697" v="342" actId="6549"/>
          <ac:spMkLst>
            <pc:docMk/>
            <pc:sldMk cId="3806715318" sldId="268"/>
            <ac:spMk id="2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0:45.826" v="343" actId="1076"/>
          <ac:spMkLst>
            <pc:docMk/>
            <pc:sldMk cId="3806715318" sldId="268"/>
            <ac:spMk id="6" creationId="{00000000-0000-0000-0000-000000000000}"/>
          </ac:spMkLst>
        </pc:spChg>
        <pc:picChg chg="mod">
          <ac:chgData name="Beth Massi" userId="478c1bcf29534cd8" providerId="LiveId" clId="{6DCE3A5A-72E8-4A46-9B4E-D15306F7F347}" dt="2018-03-20T21:40:06.722" v="339" actId="1076"/>
          <ac:picMkLst>
            <pc:docMk/>
            <pc:sldMk cId="3806715318" sldId="268"/>
            <ac:picMk id="4" creationId="{00000000-0000-0000-0000-000000000000}"/>
          </ac:picMkLst>
        </pc:picChg>
      </pc:sldChg>
      <pc:sldChg chg="del">
        <pc:chgData name="Beth Massi" userId="478c1bcf29534cd8" providerId="LiveId" clId="{6DCE3A5A-72E8-4A46-9B4E-D15306F7F347}" dt="2018-03-20T21:23:35.198" v="3" actId="2696"/>
        <pc:sldMkLst>
          <pc:docMk/>
          <pc:sldMk cId="889177076" sldId="278"/>
        </pc:sldMkLst>
      </pc:sldChg>
      <pc:sldChg chg="modSp modNotesTx">
        <pc:chgData name="Beth Massi" userId="478c1bcf29534cd8" providerId="LiveId" clId="{6DCE3A5A-72E8-4A46-9B4E-D15306F7F347}" dt="2018-03-20T21:49:32.287" v="397" actId="14100"/>
        <pc:sldMkLst>
          <pc:docMk/>
          <pc:sldMk cId="49448156" sldId="279"/>
        </pc:sldMkLst>
        <pc:spChg chg="mod">
          <ac:chgData name="Beth Massi" userId="478c1bcf29534cd8" providerId="LiveId" clId="{6DCE3A5A-72E8-4A46-9B4E-D15306F7F347}" dt="2018-03-20T21:48:53.743" v="389" actId="1076"/>
          <ac:spMkLst>
            <pc:docMk/>
            <pc:sldMk cId="49448156" sldId="279"/>
            <ac:spMk id="4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8:44.134" v="388" actId="14100"/>
          <ac:spMkLst>
            <pc:docMk/>
            <pc:sldMk cId="49448156" sldId="279"/>
            <ac:spMk id="10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8:38.356" v="387" actId="14100"/>
          <ac:spMkLst>
            <pc:docMk/>
            <pc:sldMk cId="49448156" sldId="279"/>
            <ac:spMk id="30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9:32.287" v="397" actId="14100"/>
          <ac:spMkLst>
            <pc:docMk/>
            <pc:sldMk cId="49448156" sldId="279"/>
            <ac:spMk id="37" creationId="{BC2F7037-35A1-4512-A32C-64E5ECAEE189}"/>
          </ac:spMkLst>
        </pc:spChg>
        <pc:spChg chg="mod">
          <ac:chgData name="Beth Massi" userId="478c1bcf29534cd8" providerId="LiveId" clId="{6DCE3A5A-72E8-4A46-9B4E-D15306F7F347}" dt="2018-03-20T21:49:25.602" v="396" actId="14100"/>
          <ac:spMkLst>
            <pc:docMk/>
            <pc:sldMk cId="49448156" sldId="279"/>
            <ac:spMk id="38" creationId="{B6635CF6-C36F-4C56-A0E4-973EE65C5FFC}"/>
          </ac:spMkLst>
        </pc:spChg>
        <pc:spChg chg="mod">
          <ac:chgData name="Beth Massi" userId="478c1bcf29534cd8" providerId="LiveId" clId="{6DCE3A5A-72E8-4A46-9B4E-D15306F7F347}" dt="2018-03-20T21:26:15.471" v="119" actId="6549"/>
          <ac:spMkLst>
            <pc:docMk/>
            <pc:sldMk cId="49448156" sldId="279"/>
            <ac:spMk id="39" creationId="{C0FA3E5D-C80E-4CFA-BFDE-C88EC0212DD0}"/>
          </ac:spMkLst>
        </pc:spChg>
        <pc:spChg chg="mod">
          <ac:chgData name="Beth Massi" userId="478c1bcf29534cd8" providerId="LiveId" clId="{6DCE3A5A-72E8-4A46-9B4E-D15306F7F347}" dt="2018-03-20T21:49:04.172" v="392" actId="14100"/>
          <ac:spMkLst>
            <pc:docMk/>
            <pc:sldMk cId="49448156" sldId="279"/>
            <ac:spMk id="62" creationId="{9C4FAAD4-D841-4246-B51F-69DED46E476C}"/>
          </ac:spMkLst>
        </pc:spChg>
        <pc:spChg chg="mod">
          <ac:chgData name="Beth Massi" userId="478c1bcf29534cd8" providerId="LiveId" clId="{6DCE3A5A-72E8-4A46-9B4E-D15306F7F347}" dt="2018-03-20T21:49:09.564" v="393" actId="14100"/>
          <ac:spMkLst>
            <pc:docMk/>
            <pc:sldMk cId="49448156" sldId="279"/>
            <ac:spMk id="63" creationId="{848EACA7-7F3B-4462-A8F3-BFCA71CA34B5}"/>
          </ac:spMkLst>
        </pc:spChg>
        <pc:spChg chg="mod">
          <ac:chgData name="Beth Massi" userId="478c1bcf29534cd8" providerId="LiveId" clId="{6DCE3A5A-72E8-4A46-9B4E-D15306F7F347}" dt="2018-03-20T21:49:13.610" v="394" actId="14100"/>
          <ac:spMkLst>
            <pc:docMk/>
            <pc:sldMk cId="49448156" sldId="279"/>
            <ac:spMk id="64" creationId="{99351268-B0C1-4246-9A60-90108E818956}"/>
          </ac:spMkLst>
        </pc:spChg>
        <pc:spChg chg="mod">
          <ac:chgData name="Beth Massi" userId="478c1bcf29534cd8" providerId="LiveId" clId="{6DCE3A5A-72E8-4A46-9B4E-D15306F7F347}" dt="2018-03-20T21:49:19.874" v="395" actId="14100"/>
          <ac:spMkLst>
            <pc:docMk/>
            <pc:sldMk cId="49448156" sldId="279"/>
            <ac:spMk id="65" creationId="{34542F12-3579-456B-BDF0-C79365885150}"/>
          </ac:spMkLst>
        </pc:spChg>
        <pc:grpChg chg="mod">
          <ac:chgData name="Beth Massi" userId="478c1bcf29534cd8" providerId="LiveId" clId="{6DCE3A5A-72E8-4A46-9B4E-D15306F7F347}" dt="2018-03-20T21:24:10.365" v="29" actId="14100"/>
          <ac:grpSpMkLst>
            <pc:docMk/>
            <pc:sldMk cId="49448156" sldId="279"/>
            <ac:grpSpMk id="5" creationId="{BF3C05F6-5643-4514-9015-EADA69635388}"/>
          </ac:grpSpMkLst>
        </pc:grpChg>
      </pc:sldChg>
      <pc:sldChg chg="add ord modNotesTx">
        <pc:chgData name="Beth Massi" userId="478c1bcf29534cd8" providerId="LiveId" clId="{6DCE3A5A-72E8-4A46-9B4E-D15306F7F347}" dt="2018-03-20T21:42:19.483" v="379" actId="20577"/>
        <pc:sldMkLst>
          <pc:docMk/>
          <pc:sldMk cId="711372276" sldId="283"/>
        </pc:sldMkLst>
      </pc:sldChg>
      <pc:sldChg chg="modNotesTx">
        <pc:chgData name="Beth Massi" userId="478c1bcf29534cd8" providerId="LiveId" clId="{6DCE3A5A-72E8-4A46-9B4E-D15306F7F347}" dt="2018-03-20T21:27:53.166" v="122" actId="6549"/>
        <pc:sldMkLst>
          <pc:docMk/>
          <pc:sldMk cId="2492523884" sldId="286"/>
        </pc:sldMkLst>
      </pc:sldChg>
      <pc:sldChg chg="addSp modSp add modNotesTx">
        <pc:chgData name="Beth Massi" userId="478c1bcf29534cd8" providerId="LiveId" clId="{6DCE3A5A-72E8-4A46-9B4E-D15306F7F347}" dt="2018-03-20T21:59:48.991" v="801" actId="20577"/>
        <pc:sldMkLst>
          <pc:docMk/>
          <pc:sldMk cId="921799083" sldId="288"/>
        </pc:sldMkLst>
        <pc:spChg chg="add mod">
          <ac:chgData name="Beth Massi" userId="478c1bcf29534cd8" providerId="LiveId" clId="{6DCE3A5A-72E8-4A46-9B4E-D15306F7F347}" dt="2018-03-20T21:54:49.710" v="467" actId="6549"/>
          <ac:spMkLst>
            <pc:docMk/>
            <pc:sldMk cId="921799083" sldId="288"/>
            <ac:spMk id="3" creationId="{FC7D8F6D-18A1-46A8-ACEB-63BDB8705636}"/>
          </ac:spMkLst>
        </pc:spChg>
        <pc:spChg chg="mod">
          <ac:chgData name="Beth Massi" userId="478c1bcf29534cd8" providerId="LiveId" clId="{6DCE3A5A-72E8-4A46-9B4E-D15306F7F347}" dt="2018-03-20T21:55:20.179" v="472" actId="20577"/>
          <ac:spMkLst>
            <pc:docMk/>
            <pc:sldMk cId="921799083" sldId="288"/>
            <ac:spMk id="4" creationId="{ABADB2D2-C81E-4000-942E-0EE27059D868}"/>
          </ac:spMkLst>
        </pc:spChg>
      </pc:sldChg>
      <pc:sldChg chg="modNotesTx">
        <pc:chgData name="Beth Massi" userId="478c1bcf29534cd8" providerId="LiveId" clId="{6DCE3A5A-72E8-4A46-9B4E-D15306F7F347}" dt="2018-03-20T21:27:23.593" v="120" actId="6549"/>
        <pc:sldMkLst>
          <pc:docMk/>
          <pc:sldMk cId="3493761638" sldId="290"/>
        </pc:sldMkLst>
      </pc:sldChg>
      <pc:sldChg chg="modNotesTx">
        <pc:chgData name="Beth Massi" userId="478c1bcf29534cd8" providerId="LiveId" clId="{6DCE3A5A-72E8-4A46-9B4E-D15306F7F347}" dt="2018-03-20T21:31:07.021" v="196" actId="6549"/>
        <pc:sldMkLst>
          <pc:docMk/>
          <pc:sldMk cId="1668825844" sldId="293"/>
        </pc:sldMkLst>
      </pc:sldChg>
      <pc:sldChg chg="addSp delSp modSp modNotesTx">
        <pc:chgData name="Beth Massi" userId="478c1bcf29534cd8" providerId="LiveId" clId="{6DCE3A5A-72E8-4A46-9B4E-D15306F7F347}" dt="2018-03-20T21:33:35.671" v="235" actId="6549"/>
        <pc:sldMkLst>
          <pc:docMk/>
          <pc:sldMk cId="1162146278" sldId="294"/>
        </pc:sldMkLst>
        <pc:picChg chg="add del">
          <ac:chgData name="Beth Massi" userId="478c1bcf29534cd8" providerId="LiveId" clId="{6DCE3A5A-72E8-4A46-9B4E-D15306F7F347}" dt="2018-03-20T21:33:19.341" v="203" actId="478"/>
          <ac:picMkLst>
            <pc:docMk/>
            <pc:sldMk cId="1162146278" sldId="294"/>
            <ac:picMk id="2" creationId="{679507CB-DFAC-4573-8D5B-953CDF266ECC}"/>
          </ac:picMkLst>
        </pc:picChg>
        <pc:picChg chg="add del mod">
          <ac:chgData name="Beth Massi" userId="478c1bcf29534cd8" providerId="LiveId" clId="{6DCE3A5A-72E8-4A46-9B4E-D15306F7F347}" dt="2018-03-20T21:33:18.872" v="202" actId="6549"/>
          <ac:picMkLst>
            <pc:docMk/>
            <pc:sldMk cId="1162146278" sldId="294"/>
            <ac:picMk id="10" creationId="{1A3C5B45-C481-481E-8C8C-54517987F814}"/>
          </ac:picMkLst>
        </pc:picChg>
      </pc:sldChg>
      <pc:sldChg chg="del">
        <pc:chgData name="Beth Massi" userId="478c1bcf29534cd8" providerId="LiveId" clId="{6DCE3A5A-72E8-4A46-9B4E-D15306F7F347}" dt="2018-03-20T21:23:39.952" v="7" actId="2696"/>
        <pc:sldMkLst>
          <pc:docMk/>
          <pc:sldMk cId="1561852763" sldId="300"/>
        </pc:sldMkLst>
      </pc:sldChg>
      <pc:sldChg chg="del">
        <pc:chgData name="Beth Massi" userId="478c1bcf29534cd8" providerId="LiveId" clId="{6DCE3A5A-72E8-4A46-9B4E-D15306F7F347}" dt="2018-03-20T21:23:41.564" v="8" actId="2696"/>
        <pc:sldMkLst>
          <pc:docMk/>
          <pc:sldMk cId="1954814125" sldId="301"/>
        </pc:sldMkLst>
      </pc:sldChg>
      <pc:sldChg chg="del">
        <pc:chgData name="Beth Massi" userId="478c1bcf29534cd8" providerId="LiveId" clId="{6DCE3A5A-72E8-4A46-9B4E-D15306F7F347}" dt="2018-03-20T21:23:22.789" v="0" actId="2696"/>
        <pc:sldMkLst>
          <pc:docMk/>
          <pc:sldMk cId="3618489806" sldId="302"/>
        </pc:sldMkLst>
      </pc:sldChg>
      <pc:sldChg chg="del modNotesTx">
        <pc:chgData name="Beth Massi" userId="478c1bcf29534cd8" providerId="LiveId" clId="{6DCE3A5A-72E8-4A46-9B4E-D15306F7F347}" dt="2018-03-20T21:23:30.536" v="2" actId="2696"/>
        <pc:sldMkLst>
          <pc:docMk/>
          <pc:sldMk cId="4264624648" sldId="303"/>
        </pc:sldMkLst>
      </pc:sldChg>
      <pc:sldChg chg="del">
        <pc:chgData name="Beth Massi" userId="478c1bcf29534cd8" providerId="LiveId" clId="{6DCE3A5A-72E8-4A46-9B4E-D15306F7F347}" dt="2018-03-20T21:23:46.362" v="12" actId="2696"/>
        <pc:sldMkLst>
          <pc:docMk/>
          <pc:sldMk cId="1114045476" sldId="304"/>
        </pc:sldMkLst>
      </pc:sldChg>
      <pc:sldChg chg="del">
        <pc:chgData name="Beth Massi" userId="478c1bcf29534cd8" providerId="LiveId" clId="{6DCE3A5A-72E8-4A46-9B4E-D15306F7F347}" dt="2018-03-20T21:23:47.466" v="13" actId="2696"/>
        <pc:sldMkLst>
          <pc:docMk/>
          <pc:sldMk cId="3535947413" sldId="306"/>
        </pc:sldMkLst>
      </pc:sldChg>
      <pc:sldChg chg="del">
        <pc:chgData name="Beth Massi" userId="478c1bcf29534cd8" providerId="LiveId" clId="{6DCE3A5A-72E8-4A46-9B4E-D15306F7F347}" dt="2018-03-20T21:23:42.453" v="9" actId="2696"/>
        <pc:sldMkLst>
          <pc:docMk/>
          <pc:sldMk cId="998524925" sldId="307"/>
        </pc:sldMkLst>
      </pc:sldChg>
      <pc:sldChg chg="del">
        <pc:chgData name="Beth Massi" userId="478c1bcf29534cd8" providerId="LiveId" clId="{6DCE3A5A-72E8-4A46-9B4E-D15306F7F347}" dt="2018-03-20T21:23:44.083" v="10" actId="2696"/>
        <pc:sldMkLst>
          <pc:docMk/>
          <pc:sldMk cId="498056501" sldId="309"/>
        </pc:sldMkLst>
      </pc:sldChg>
      <pc:sldChg chg="del">
        <pc:chgData name="Beth Massi" userId="478c1bcf29534cd8" providerId="LiveId" clId="{6DCE3A5A-72E8-4A46-9B4E-D15306F7F347}" dt="2018-03-20T21:23:38.419" v="6" actId="2696"/>
        <pc:sldMkLst>
          <pc:docMk/>
          <pc:sldMk cId="990085348" sldId="310"/>
        </pc:sldMkLst>
      </pc:sldChg>
      <pc:sldChg chg="del">
        <pc:chgData name="Beth Massi" userId="478c1bcf29534cd8" providerId="LiveId" clId="{6DCE3A5A-72E8-4A46-9B4E-D15306F7F347}" dt="2018-03-20T21:23:36.200" v="4" actId="2696"/>
        <pc:sldMkLst>
          <pc:docMk/>
          <pc:sldMk cId="753901108" sldId="311"/>
        </pc:sldMkLst>
      </pc:sldChg>
      <pc:sldChg chg="del">
        <pc:chgData name="Beth Massi" userId="478c1bcf29534cd8" providerId="LiveId" clId="{6DCE3A5A-72E8-4A46-9B4E-D15306F7F347}" dt="2018-03-20T21:23:37.119" v="5" actId="2696"/>
        <pc:sldMkLst>
          <pc:docMk/>
          <pc:sldMk cId="2680804071" sldId="312"/>
        </pc:sldMkLst>
      </pc:sldChg>
      <pc:sldChg chg="del">
        <pc:chgData name="Beth Massi" userId="478c1bcf29534cd8" providerId="LiveId" clId="{6DCE3A5A-72E8-4A46-9B4E-D15306F7F347}" dt="2018-03-20T21:23:45.248" v="11" actId="2696"/>
        <pc:sldMkLst>
          <pc:docMk/>
          <pc:sldMk cId="220935854" sldId="313"/>
        </pc:sldMkLst>
      </pc:sldChg>
      <pc:sldChg chg="modSp modNotesTx">
        <pc:chgData name="Beth Massi" userId="478c1bcf29534cd8" providerId="LiveId" clId="{6DCE3A5A-72E8-4A46-9B4E-D15306F7F347}" dt="2018-03-20T21:51:11.378" v="419" actId="6549"/>
        <pc:sldMkLst>
          <pc:docMk/>
          <pc:sldMk cId="4015631331" sldId="314"/>
        </pc:sldMkLst>
        <pc:spChg chg="mod">
          <ac:chgData name="Beth Massi" userId="478c1bcf29534cd8" providerId="LiveId" clId="{6DCE3A5A-72E8-4A46-9B4E-D15306F7F347}" dt="2018-03-20T21:51:11.378" v="419" actId="6549"/>
          <ac:spMkLst>
            <pc:docMk/>
            <pc:sldMk cId="4015631331" sldId="314"/>
            <ac:spMk id="4" creationId="{FCD350CA-17B9-44D5-B832-34F61CA368CD}"/>
          </ac:spMkLst>
        </pc:spChg>
      </pc:sldChg>
      <pc:sldChg chg="del">
        <pc:chgData name="Beth Massi" userId="478c1bcf29534cd8" providerId="LiveId" clId="{6DCE3A5A-72E8-4A46-9B4E-D15306F7F347}" dt="2018-03-20T21:32:00.651" v="197" actId="2696"/>
        <pc:sldMkLst>
          <pc:docMk/>
          <pc:sldMk cId="3216331177" sldId="315"/>
        </pc:sldMkLst>
      </pc:sldChg>
      <pc:sldChg chg="modNotesTx">
        <pc:chgData name="Beth Massi" userId="478c1bcf29534cd8" providerId="LiveId" clId="{6DCE3A5A-72E8-4A46-9B4E-D15306F7F347}" dt="2018-03-20T21:34:01.567" v="240" actId="20577"/>
        <pc:sldMkLst>
          <pc:docMk/>
          <pc:sldMk cId="1336262823" sldId="316"/>
        </pc:sldMkLst>
      </pc:sldChg>
      <pc:sldChg chg="del">
        <pc:chgData name="Beth Massi" userId="478c1bcf29534cd8" providerId="LiveId" clId="{6DCE3A5A-72E8-4A46-9B4E-D15306F7F347}" dt="2018-03-20T21:23:51.461" v="15" actId="2696"/>
        <pc:sldMkLst>
          <pc:docMk/>
          <pc:sldMk cId="945167913" sldId="317"/>
        </pc:sldMkLst>
      </pc:sldChg>
      <pc:sldMasterChg chg="del delSldLayout">
        <pc:chgData name="Beth Massi" userId="478c1bcf29534cd8" providerId="LiveId" clId="{6DCE3A5A-72E8-4A46-9B4E-D15306F7F347}" dt="2018-03-20T21:23:51.477" v="27" actId="2696"/>
        <pc:sldMasterMkLst>
          <pc:docMk/>
          <pc:sldMasterMk cId="1584992142" sldId="2147483751"/>
        </pc:sldMasterMkLst>
        <pc:sldLayoutChg chg="del">
          <pc:chgData name="Beth Massi" userId="478c1bcf29534cd8" providerId="LiveId" clId="{6DCE3A5A-72E8-4A46-9B4E-D15306F7F347}" dt="2018-03-20T21:23:51.461" v="16" actId="2696"/>
          <pc:sldLayoutMkLst>
            <pc:docMk/>
            <pc:sldMasterMk cId="1584992142" sldId="2147483751"/>
            <pc:sldLayoutMk cId="1749319771" sldId="2147483752"/>
          </pc:sldLayoutMkLst>
        </pc:sldLayoutChg>
        <pc:sldLayoutChg chg="del">
          <pc:chgData name="Beth Massi" userId="478c1bcf29534cd8" providerId="LiveId" clId="{6DCE3A5A-72E8-4A46-9B4E-D15306F7F347}" dt="2018-03-20T21:23:51.461" v="17" actId="2696"/>
          <pc:sldLayoutMkLst>
            <pc:docMk/>
            <pc:sldMasterMk cId="1584992142" sldId="2147483751"/>
            <pc:sldLayoutMk cId="191920327" sldId="2147483753"/>
          </pc:sldLayoutMkLst>
        </pc:sldLayoutChg>
        <pc:sldLayoutChg chg="del">
          <pc:chgData name="Beth Massi" userId="478c1bcf29534cd8" providerId="LiveId" clId="{6DCE3A5A-72E8-4A46-9B4E-D15306F7F347}" dt="2018-03-20T21:23:51.461" v="18" actId="2696"/>
          <pc:sldLayoutMkLst>
            <pc:docMk/>
            <pc:sldMasterMk cId="1584992142" sldId="2147483751"/>
            <pc:sldLayoutMk cId="1594602542" sldId="2147483754"/>
          </pc:sldLayoutMkLst>
        </pc:sldLayoutChg>
        <pc:sldLayoutChg chg="del">
          <pc:chgData name="Beth Massi" userId="478c1bcf29534cd8" providerId="LiveId" clId="{6DCE3A5A-72E8-4A46-9B4E-D15306F7F347}" dt="2018-03-20T21:23:51.461" v="19" actId="2696"/>
          <pc:sldLayoutMkLst>
            <pc:docMk/>
            <pc:sldMasterMk cId="1584992142" sldId="2147483751"/>
            <pc:sldLayoutMk cId="3705499826" sldId="2147483755"/>
          </pc:sldLayoutMkLst>
        </pc:sldLayoutChg>
        <pc:sldLayoutChg chg="del">
          <pc:chgData name="Beth Massi" userId="478c1bcf29534cd8" providerId="LiveId" clId="{6DCE3A5A-72E8-4A46-9B4E-D15306F7F347}" dt="2018-03-20T21:23:51.461" v="20" actId="2696"/>
          <pc:sldLayoutMkLst>
            <pc:docMk/>
            <pc:sldMasterMk cId="1584992142" sldId="2147483751"/>
            <pc:sldLayoutMk cId="1144200305" sldId="2147483756"/>
          </pc:sldLayoutMkLst>
        </pc:sldLayoutChg>
        <pc:sldLayoutChg chg="del">
          <pc:chgData name="Beth Massi" userId="478c1bcf29534cd8" providerId="LiveId" clId="{6DCE3A5A-72E8-4A46-9B4E-D15306F7F347}" dt="2018-03-20T21:23:51.461" v="21" actId="2696"/>
          <pc:sldLayoutMkLst>
            <pc:docMk/>
            <pc:sldMasterMk cId="1584992142" sldId="2147483751"/>
            <pc:sldLayoutMk cId="1393517213" sldId="2147483757"/>
          </pc:sldLayoutMkLst>
        </pc:sldLayoutChg>
        <pc:sldLayoutChg chg="del">
          <pc:chgData name="Beth Massi" userId="478c1bcf29534cd8" providerId="LiveId" clId="{6DCE3A5A-72E8-4A46-9B4E-D15306F7F347}" dt="2018-03-20T21:23:51.461" v="22" actId="2696"/>
          <pc:sldLayoutMkLst>
            <pc:docMk/>
            <pc:sldMasterMk cId="1584992142" sldId="2147483751"/>
            <pc:sldLayoutMk cId="3465711929" sldId="2147483758"/>
          </pc:sldLayoutMkLst>
        </pc:sldLayoutChg>
        <pc:sldLayoutChg chg="del">
          <pc:chgData name="Beth Massi" userId="478c1bcf29534cd8" providerId="LiveId" clId="{6DCE3A5A-72E8-4A46-9B4E-D15306F7F347}" dt="2018-03-20T21:23:51.461" v="23" actId="2696"/>
          <pc:sldLayoutMkLst>
            <pc:docMk/>
            <pc:sldMasterMk cId="1584992142" sldId="2147483751"/>
            <pc:sldLayoutMk cId="3708756837" sldId="2147483759"/>
          </pc:sldLayoutMkLst>
        </pc:sldLayoutChg>
        <pc:sldLayoutChg chg="del">
          <pc:chgData name="Beth Massi" userId="478c1bcf29534cd8" providerId="LiveId" clId="{6DCE3A5A-72E8-4A46-9B4E-D15306F7F347}" dt="2018-03-20T21:23:51.477" v="24" actId="2696"/>
          <pc:sldLayoutMkLst>
            <pc:docMk/>
            <pc:sldMasterMk cId="1584992142" sldId="2147483751"/>
            <pc:sldLayoutMk cId="2586189711" sldId="2147483760"/>
          </pc:sldLayoutMkLst>
        </pc:sldLayoutChg>
        <pc:sldLayoutChg chg="del">
          <pc:chgData name="Beth Massi" userId="478c1bcf29534cd8" providerId="LiveId" clId="{6DCE3A5A-72E8-4A46-9B4E-D15306F7F347}" dt="2018-03-20T21:23:51.477" v="25" actId="2696"/>
          <pc:sldLayoutMkLst>
            <pc:docMk/>
            <pc:sldMasterMk cId="1584992142" sldId="2147483751"/>
            <pc:sldLayoutMk cId="1651840357" sldId="2147483761"/>
          </pc:sldLayoutMkLst>
        </pc:sldLayoutChg>
        <pc:sldLayoutChg chg="del">
          <pc:chgData name="Beth Massi" userId="478c1bcf29534cd8" providerId="LiveId" clId="{6DCE3A5A-72E8-4A46-9B4E-D15306F7F347}" dt="2018-03-20T21:23:51.477" v="26" actId="2696"/>
          <pc:sldLayoutMkLst>
            <pc:docMk/>
            <pc:sldMasterMk cId="1584992142" sldId="2147483751"/>
            <pc:sldLayoutMk cId="3785253847" sldId="214748376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109183-6A97-499C-A537-A98260FD92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B27EE-C43D-48BC-BE7F-8AA923ADF5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r">
              <a:defRPr sz="1200"/>
            </a:lvl1pPr>
          </a:lstStyle>
          <a:p>
            <a:fld id="{6A4A805B-461C-4670-9402-81E801250286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E6E46E-E7C4-451B-8240-39427C18E8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97971-52EE-4BDD-A93C-B1B507E4CC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r">
              <a:defRPr sz="1200"/>
            </a:lvl1pPr>
          </a:lstStyle>
          <a:p>
            <a:fld id="{BE7A608B-A52C-471B-B76C-638862CCF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525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0" tIns="48325" rIns="96650" bIns="4832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8"/>
            <a:ext cx="5852160" cy="3780473"/>
          </a:xfrm>
          <a:prstGeom prst="rect">
            <a:avLst/>
          </a:prstGeom>
        </p:spPr>
        <p:txBody>
          <a:bodyPr vert="horz" lIns="96650" tIns="48325" rIns="96650" bIns="4832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1" cy="481726"/>
          </a:xfrm>
          <a:prstGeom prst="rect">
            <a:avLst/>
          </a:prstGeom>
        </p:spPr>
        <p:txBody>
          <a:bodyPr vert="horz" lIns="96650" tIns="48325" rIns="96650" bIns="48325" rtlCol="0" anchor="b"/>
          <a:lstStyle>
            <a:lvl1pPr algn="r">
              <a:defRPr sz="13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Header Placeholder 10">
            <a:extLst>
              <a:ext uri="{FF2B5EF4-FFF2-40B4-BE49-F238E27FC236}">
                <a16:creationId xmlns:a16="http://schemas.microsoft.com/office/drawing/2014/main" id="{C6085E80-0CA6-429A-827F-050AA72B63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r>
              <a:rPr lang="en-US" dirty="0"/>
              <a:t>https://github.com/dotnet-presentations/home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is .NET?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FF939A78-2FF4-470E-8E9D-B65CE1E863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r>
              <a:rPr lang="en-US" dirty="0"/>
              <a:t>https://github.com/dotnet-presentations/home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29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27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Managable</a:t>
            </a:r>
            <a:r>
              <a:rPr lang="pl-PL" dirty="0"/>
              <a:t> </a:t>
            </a:r>
            <a:r>
              <a:rPr lang="pl-PL" dirty="0" err="1"/>
              <a:t>units</a:t>
            </a:r>
            <a:r>
              <a:rPr lang="pl-PL" dirty="0"/>
              <a:t> of </a:t>
            </a:r>
            <a:r>
              <a:rPr lang="pl-PL" dirty="0" err="1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77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Interfaces</a:t>
            </a:r>
            <a:endParaRPr lang="pl-PL" dirty="0"/>
          </a:p>
          <a:p>
            <a:r>
              <a:rPr lang="pl-PL" dirty="0" err="1"/>
              <a:t>Models</a:t>
            </a:r>
            <a:endParaRPr lang="pl-PL" dirty="0"/>
          </a:p>
          <a:p>
            <a:r>
              <a:rPr lang="pl-PL" dirty="0" err="1"/>
              <a:t>Logic</a:t>
            </a:r>
            <a:endParaRPr lang="pl-PL" dirty="0"/>
          </a:p>
          <a:p>
            <a:r>
              <a:rPr lang="pl-PL" dirty="0" err="1"/>
              <a:t>Comands</a:t>
            </a:r>
            <a:r>
              <a:rPr lang="pl-PL" dirty="0"/>
              <a:t>/</a:t>
            </a:r>
            <a:r>
              <a:rPr lang="pl-PL" dirty="0" err="1"/>
              <a:t>Queries</a:t>
            </a:r>
            <a:endParaRPr lang="pl-PL" dirty="0"/>
          </a:p>
          <a:p>
            <a:r>
              <a:rPr lang="pl-PL" dirty="0" err="1"/>
              <a:t>Validators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93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Jedna baza danych </a:t>
            </a:r>
          </a:p>
          <a:p>
            <a:r>
              <a:rPr lang="pl-PL" dirty="0"/>
              <a:t>Dwie bazy danych</a:t>
            </a:r>
          </a:p>
          <a:p>
            <a:r>
              <a:rPr lang="pl-PL" dirty="0"/>
              <a:t>Wiele baz danych – wiele </a:t>
            </a:r>
            <a:r>
              <a:rPr lang="pl-PL" dirty="0" err="1"/>
              <a:t>kontekstow</a:t>
            </a:r>
            <a:r>
              <a:rPr lang="pl-PL" dirty="0"/>
              <a:t>. </a:t>
            </a:r>
          </a:p>
          <a:p>
            <a:r>
              <a:rPr lang="pl-PL" dirty="0"/>
              <a:t>Jedne tabelki – </a:t>
            </a:r>
            <a:r>
              <a:rPr lang="pl-PL" dirty="0" err="1"/>
              <a:t>rozne</a:t>
            </a:r>
            <a:r>
              <a:rPr lang="pl-PL" dirty="0"/>
              <a:t> </a:t>
            </a:r>
            <a:r>
              <a:rPr lang="pl-PL" dirty="0" err="1"/>
              <a:t>read</a:t>
            </a:r>
            <a:r>
              <a:rPr lang="pl-PL" dirty="0"/>
              <a:t> modele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71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96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Complete </a:t>
            </a:r>
            <a:r>
              <a:rPr lang="pl-PL" dirty="0" err="1"/>
              <a:t>audit</a:t>
            </a:r>
            <a:r>
              <a:rPr lang="pl-PL" dirty="0"/>
              <a:t> </a:t>
            </a:r>
            <a:r>
              <a:rPr lang="pl-PL" dirty="0" err="1"/>
              <a:t>trail</a:t>
            </a:r>
            <a:endParaRPr lang="pl-PL" dirty="0"/>
          </a:p>
          <a:p>
            <a:r>
              <a:rPr lang="pl-PL" dirty="0"/>
              <a:t>Point in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reconstruction</a:t>
            </a:r>
            <a:endParaRPr lang="pl-PL" dirty="0"/>
          </a:p>
          <a:p>
            <a:r>
              <a:rPr lang="pl-PL" dirty="0"/>
              <a:t>Replay </a:t>
            </a:r>
            <a:r>
              <a:rPr lang="pl-PL" dirty="0" err="1"/>
              <a:t>events</a:t>
            </a:r>
            <a:endParaRPr lang="pl-PL" dirty="0"/>
          </a:p>
          <a:p>
            <a:r>
              <a:rPr lang="pl-PL" dirty="0" err="1"/>
              <a:t>Multiple</a:t>
            </a:r>
            <a:r>
              <a:rPr lang="pl-PL" dirty="0"/>
              <a:t> </a:t>
            </a:r>
            <a:r>
              <a:rPr lang="pl-PL" dirty="0" err="1"/>
              <a:t>read</a:t>
            </a:r>
            <a:r>
              <a:rPr lang="pl-PL" dirty="0"/>
              <a:t> </a:t>
            </a:r>
            <a:r>
              <a:rPr lang="pl-PL" dirty="0" err="1"/>
              <a:t>database</a:t>
            </a:r>
            <a:endParaRPr lang="pl-PL" dirty="0"/>
          </a:p>
          <a:p>
            <a:r>
              <a:rPr lang="pl-PL" dirty="0" err="1"/>
              <a:t>Rebuild</a:t>
            </a:r>
            <a:r>
              <a:rPr lang="pl-PL" dirty="0"/>
              <a:t> </a:t>
            </a:r>
            <a:r>
              <a:rPr lang="pl-PL" dirty="0" err="1"/>
              <a:t>production</a:t>
            </a:r>
            <a:r>
              <a:rPr lang="pl-PL" dirty="0"/>
              <a:t> </a:t>
            </a:r>
            <a:r>
              <a:rPr lang="pl-PL" dirty="0" err="1"/>
              <a:t>database</a:t>
            </a:r>
            <a:endParaRPr lang="pl-PL" dirty="0"/>
          </a:p>
          <a:p>
            <a:endParaRPr lang="pl-PL" dirty="0"/>
          </a:p>
          <a:p>
            <a:r>
              <a:rPr lang="pl-PL" dirty="0" err="1"/>
              <a:t>Persystencja</a:t>
            </a:r>
            <a:r>
              <a:rPr lang="pl-PL" dirty="0"/>
              <a:t> </a:t>
            </a:r>
            <a:r>
              <a:rPr lang="pl-PL" dirty="0" err="1"/>
              <a:t>widokow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129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Wszystko co </a:t>
            </a:r>
            <a:r>
              <a:rPr lang="pl-PL" dirty="0" err="1"/>
              <a:t>zewnetrz</a:t>
            </a:r>
            <a:r>
              <a:rPr lang="pl-PL" dirty="0"/>
              <a:t> </a:t>
            </a:r>
          </a:p>
          <a:p>
            <a:r>
              <a:rPr lang="pl-PL" dirty="0"/>
              <a:t>Może być podzielone na projekty do konkretnego zewnętrznego </a:t>
            </a:r>
            <a:r>
              <a:rPr lang="pl-PL" dirty="0" err="1"/>
              <a:t>zrodla</a:t>
            </a:r>
            <a:endParaRPr lang="pl-PL" dirty="0"/>
          </a:p>
          <a:p>
            <a:r>
              <a:rPr lang="pl-PL" dirty="0"/>
              <a:t>Ale fajnie jak jest </a:t>
            </a:r>
            <a:r>
              <a:rPr lang="pl-PL" dirty="0" err="1"/>
              <a:t>self</a:t>
            </a:r>
            <a:r>
              <a:rPr lang="pl-PL" dirty="0"/>
              <a:t> </a:t>
            </a:r>
            <a:r>
              <a:rPr lang="pl-PL" dirty="0" err="1"/>
              <a:t>containing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8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58D4C-8C36-4E83-A6D0-5CCDE628C6A1}"/>
              </a:ext>
            </a:extLst>
          </p:cNvPr>
          <p:cNvSpPr txBox="1"/>
          <p:nvPr userDrawn="1"/>
        </p:nvSpPr>
        <p:spPr>
          <a:xfrm>
            <a:off x="2719659" y="1009127"/>
            <a:ext cx="7620000" cy="36056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84138-C5D8-434E-B158-149140D533BE}"/>
              </a:ext>
            </a:extLst>
          </p:cNvPr>
          <p:cNvSpPr txBox="1"/>
          <p:nvPr userDrawn="1"/>
        </p:nvSpPr>
        <p:spPr>
          <a:xfrm>
            <a:off x="0" y="4142676"/>
            <a:ext cx="12191999" cy="196669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Free. Cross-platform. </a:t>
            </a:r>
            <a:r>
              <a:rPr lang="en-US" sz="2400" i="1" dirty="0">
                <a:solidFill>
                  <a:schemeClr val="bg2"/>
                </a:solidFill>
              </a:rPr>
              <a:t>Open source.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A developer platform for building all your apps.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400" i="1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i="0" dirty="0">
                <a:solidFill>
                  <a:schemeClr val="bg1"/>
                </a:solidFill>
              </a:rPr>
              <a:t>www.dot.net</a:t>
            </a:r>
          </a:p>
        </p:txBody>
      </p:sp>
    </p:spTree>
    <p:extLst>
      <p:ext uri="{BB962C8B-B14F-4D97-AF65-F5344CB8AC3E}">
        <p14:creationId xmlns:p14="http://schemas.microsoft.com/office/powerpoint/2010/main" val="3612818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02088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888019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322590868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680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969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59443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AD6D8B-19E8-4D03-AF4A-2ECBD7219199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CB7245-0950-4F4D-A2A6-2963841950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A4263D-8DDB-49FB-AF7F-346C7DC7B3F9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7500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2069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7950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1204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7144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4356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1382742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04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038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radekmaziarka.pl/2017/08/19/cqrs-first-step-split-to-commands-and-queries/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luralsight.com/library/courses/clean-architecture-patterns-practices-principles/table-of-contents" TargetMode="External"/><Relationship Id="rId2" Type="http://schemas.openxmlformats.org/officeDocument/2006/relationships/hyperlink" Target="https://www.youtube.com/watch?v=5OtUm1BLmG0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zkola-event-sourcing.pl/" TargetMode="External"/><Relationship Id="rId2" Type="http://schemas.openxmlformats.org/officeDocument/2006/relationships/hyperlink" Target="http://oskar-dudycz.pl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oskardudycz/EventSourcing.NetCor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grzybek/modular-monolith-with-ddd" TargetMode="External"/><Relationship Id="rId2" Type="http://schemas.openxmlformats.org/officeDocument/2006/relationships/hyperlink" Target="https://www.youtube.com/watch?v=jsT2ciyaS7Q" TargetMode="Externa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7287-25EE-41A6-A2BD-D98C5ADA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Architectur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E30D7E-0B54-4079-928E-0FF0F0AE40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5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3758C-5951-45E4-A29B-FC4E12DF6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Layers</a:t>
            </a:r>
            <a:r>
              <a:rPr lang="pl-PL" dirty="0"/>
              <a:t>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4F2D5-C1B4-4541-A247-C11B7296F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160008"/>
            <a:ext cx="1162050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9528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D2D620-84B7-4F25-8BE3-E1B598AFD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657" y="296659"/>
            <a:ext cx="7587343" cy="65613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00EC5-4188-4313-B602-5B5D4E9EA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Common</a:t>
            </a:r>
            <a:r>
              <a:rPr lang="pl-PL" dirty="0"/>
              <a:t> </a:t>
            </a:r>
            <a:r>
              <a:rPr lang="pl-PL" dirty="0" err="1"/>
              <a:t>Tree-layer</a:t>
            </a:r>
            <a:r>
              <a:rPr lang="pl-PL" dirty="0"/>
              <a:t>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2482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BD30FA-BDAF-4FBE-91EB-C4B5C6915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504"/>
            <a:ext cx="8187508" cy="63494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6754BE-79D5-4CAC-93AB-46563E2F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Modern </a:t>
            </a:r>
            <a:r>
              <a:rPr lang="pl-PL" dirty="0" err="1"/>
              <a:t>Four-Layer</a:t>
            </a:r>
            <a:r>
              <a:rPr lang="pl-PL" dirty="0"/>
              <a:t> Architecture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10ED9-2753-4F47-902D-A3376804FC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21" b="99678" l="47917" r="99500">
                        <a14:foregroundMark x1="71500" y1="12560" x2="66667" y2="18196"/>
                        <a14:foregroundMark x1="66667" y1="18196" x2="63250" y2="29469"/>
                        <a14:foregroundMark x1="63250" y1="29469" x2="54167" y2="47665"/>
                        <a14:foregroundMark x1="54167" y1="47665" x2="52667" y2="58454"/>
                        <a14:foregroundMark x1="52667" y1="58454" x2="64667" y2="87118"/>
                        <a14:foregroundMark x1="64667" y1="87118" x2="84500" y2="82448"/>
                        <a14:foregroundMark x1="84500" y1="82448" x2="90000" y2="76651"/>
                        <a14:foregroundMark x1="90000" y1="76651" x2="95083" y2="66989"/>
                        <a14:foregroundMark x1="95083" y1="66989" x2="96917" y2="52174"/>
                        <a14:foregroundMark x1="96917" y1="52174" x2="84250" y2="33172"/>
                        <a14:foregroundMark x1="84250" y1="33172" x2="76083" y2="11272"/>
                        <a14:foregroundMark x1="76083" y1="11272" x2="70750" y2="7407"/>
                        <a14:foregroundMark x1="70750" y1="7407" x2="49833" y2="42995"/>
                        <a14:foregroundMark x1="49833" y1="42995" x2="50000" y2="54428"/>
                        <a14:foregroundMark x1="50000" y1="54428" x2="54667" y2="70692"/>
                        <a14:foregroundMark x1="54667" y1="70692" x2="55667" y2="81481"/>
                        <a14:foregroundMark x1="55667" y1="81481" x2="70083" y2="94203"/>
                        <a14:foregroundMark x1="70083" y1="94203" x2="76000" y2="96296"/>
                        <a14:foregroundMark x1="76000" y1="96296" x2="81417" y2="94042"/>
                        <a14:foregroundMark x1="81417" y1="94042" x2="91583" y2="76490"/>
                        <a14:foregroundMark x1="91583" y1="76490" x2="93167" y2="51047"/>
                        <a14:foregroundMark x1="93167" y1="51047" x2="91417" y2="37198"/>
                        <a14:foregroundMark x1="91417" y1="37198" x2="78333" y2="10467"/>
                        <a14:foregroundMark x1="78333" y1="10467" x2="72083" y2="6924"/>
                        <a14:foregroundMark x1="72083" y1="6924" x2="58750" y2="14976"/>
                        <a14:foregroundMark x1="58750" y1="14976" x2="56833" y2="18035"/>
                        <a14:foregroundMark x1="56833" y1="18035" x2="51333" y2="31562"/>
                        <a14:foregroundMark x1="51333" y1="31562" x2="48500" y2="54589"/>
                        <a14:foregroundMark x1="48500" y1="54589" x2="53917" y2="89211"/>
                        <a14:foregroundMark x1="53917" y1="89211" x2="58750" y2="97424"/>
                        <a14:foregroundMark x1="58750" y1="97424" x2="69167" y2="99678"/>
                        <a14:foregroundMark x1="69167" y1="99678" x2="76417" y2="99678"/>
                        <a14:foregroundMark x1="76417" y1="99678" x2="76917" y2="99356"/>
                        <a14:foregroundMark x1="62917" y1="12560" x2="56917" y2="15137"/>
                        <a14:foregroundMark x1="56917" y1="15137" x2="51500" y2="21256"/>
                        <a14:foregroundMark x1="51500" y1="21256" x2="48417" y2="32689"/>
                        <a14:foregroundMark x1="48417" y1="32689" x2="47083" y2="46216"/>
                        <a14:foregroundMark x1="47083" y1="46216" x2="47917" y2="57488"/>
                        <a14:foregroundMark x1="47917" y1="57488" x2="54500" y2="75362"/>
                        <a14:foregroundMark x1="54500" y1="75362" x2="57583" y2="78905"/>
                        <a14:foregroundMark x1="95000" y1="38808" x2="95000" y2="38808"/>
                        <a14:foregroundMark x1="95000" y1="38808" x2="98167" y2="49275"/>
                        <a14:foregroundMark x1="98167" y1="49275" x2="99500" y2="60870"/>
                        <a14:foregroundMark x1="99500" y1="60870" x2="94417" y2="63446"/>
                        <a14:foregroundMark x1="57417" y1="18680" x2="74417" y2="3865"/>
                        <a14:foregroundMark x1="74417" y1="3865" x2="80000" y2="6280"/>
                        <a14:foregroundMark x1="80000" y1="6280" x2="84250" y2="13366"/>
                        <a14:foregroundMark x1="84250" y1="13366" x2="89833" y2="16264"/>
                        <a14:foregroundMark x1="89833" y1="16264" x2="85250" y2="10306"/>
                        <a14:foregroundMark x1="85250" y1="10306" x2="67583" y2="3221"/>
                        <a14:foregroundMark x1="67583" y1="3221" x2="61833" y2="8374"/>
                        <a14:foregroundMark x1="61833" y1="8374" x2="59333" y2="19646"/>
                        <a14:foregroundMark x1="59333" y1="19646" x2="61333" y2="24316"/>
                      </a14:backgroundRemoval>
                    </a14:imgEffect>
                  </a14:imgLayer>
                </a14:imgProps>
              </a:ext>
            </a:extLst>
          </a:blip>
          <a:srcRect l="48226"/>
          <a:stretch/>
        </p:blipFill>
        <p:spPr>
          <a:xfrm>
            <a:off x="7551933" y="1408169"/>
            <a:ext cx="4640067" cy="463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4222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191D3-B343-4083-8C85-AA392AFA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 in Clean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A26E20-B233-4620-98B4-60B08CAA7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18"/>
          <a:stretch/>
        </p:blipFill>
        <p:spPr>
          <a:xfrm>
            <a:off x="0" y="2286000"/>
            <a:ext cx="12951578" cy="457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34E79F-1671-4232-8108-2530C8BB3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21" b="99678" l="47917" r="99500">
                        <a14:foregroundMark x1="71500" y1="12560" x2="66667" y2="18196"/>
                        <a14:foregroundMark x1="66667" y1="18196" x2="63250" y2="29469"/>
                        <a14:foregroundMark x1="63250" y1="29469" x2="54167" y2="47665"/>
                        <a14:foregroundMark x1="54167" y1="47665" x2="52667" y2="58454"/>
                        <a14:foregroundMark x1="52667" y1="58454" x2="64667" y2="87118"/>
                        <a14:foregroundMark x1="64667" y1="87118" x2="84500" y2="82448"/>
                        <a14:foregroundMark x1="84500" y1="82448" x2="90000" y2="76651"/>
                        <a14:foregroundMark x1="90000" y1="76651" x2="95083" y2="66989"/>
                        <a14:foregroundMark x1="95083" y1="66989" x2="96917" y2="52174"/>
                        <a14:foregroundMark x1="96917" y1="52174" x2="84250" y2="33172"/>
                        <a14:foregroundMark x1="84250" y1="33172" x2="76083" y2="11272"/>
                        <a14:foregroundMark x1="76083" y1="11272" x2="70750" y2="7407"/>
                        <a14:foregroundMark x1="70750" y1="7407" x2="49833" y2="42995"/>
                        <a14:foregroundMark x1="49833" y1="42995" x2="50000" y2="54428"/>
                        <a14:foregroundMark x1="50000" y1="54428" x2="54667" y2="70692"/>
                        <a14:foregroundMark x1="54667" y1="70692" x2="55667" y2="81481"/>
                        <a14:foregroundMark x1="55667" y1="81481" x2="70083" y2="94203"/>
                        <a14:foregroundMark x1="70083" y1="94203" x2="76000" y2="96296"/>
                        <a14:foregroundMark x1="76000" y1="96296" x2="81417" y2="94042"/>
                        <a14:foregroundMark x1="81417" y1="94042" x2="91583" y2="76490"/>
                        <a14:foregroundMark x1="91583" y1="76490" x2="93167" y2="51047"/>
                        <a14:foregroundMark x1="93167" y1="51047" x2="91417" y2="37198"/>
                        <a14:foregroundMark x1="91417" y1="37198" x2="78333" y2="10467"/>
                        <a14:foregroundMark x1="78333" y1="10467" x2="72083" y2="6924"/>
                        <a14:foregroundMark x1="72083" y1="6924" x2="58750" y2="14976"/>
                        <a14:foregroundMark x1="58750" y1="14976" x2="56833" y2="18035"/>
                        <a14:foregroundMark x1="56833" y1="18035" x2="51333" y2="31562"/>
                        <a14:foregroundMark x1="51333" y1="31562" x2="48500" y2="54589"/>
                        <a14:foregroundMark x1="48500" y1="54589" x2="53917" y2="89211"/>
                        <a14:foregroundMark x1="53917" y1="89211" x2="58750" y2="97424"/>
                        <a14:foregroundMark x1="58750" y1="97424" x2="69167" y2="99678"/>
                        <a14:foregroundMark x1="69167" y1="99678" x2="76417" y2="99678"/>
                        <a14:foregroundMark x1="76417" y1="99678" x2="76917" y2="99356"/>
                        <a14:foregroundMark x1="62917" y1="12560" x2="56917" y2="15137"/>
                        <a14:foregroundMark x1="56917" y1="15137" x2="51500" y2="21256"/>
                        <a14:foregroundMark x1="51500" y1="21256" x2="48417" y2="32689"/>
                        <a14:foregroundMark x1="48417" y1="32689" x2="47083" y2="46216"/>
                        <a14:foregroundMark x1="47083" y1="46216" x2="47917" y2="57488"/>
                        <a14:foregroundMark x1="47917" y1="57488" x2="54500" y2="75362"/>
                        <a14:foregroundMark x1="54500" y1="75362" x2="57583" y2="78905"/>
                        <a14:foregroundMark x1="95000" y1="38808" x2="95000" y2="38808"/>
                        <a14:foregroundMark x1="95000" y1="38808" x2="98167" y2="49275"/>
                        <a14:foregroundMark x1="98167" y1="49275" x2="99500" y2="60870"/>
                        <a14:foregroundMark x1="99500" y1="60870" x2="94417" y2="63446"/>
                        <a14:foregroundMark x1="57417" y1="18680" x2="74417" y2="3865"/>
                        <a14:foregroundMark x1="74417" y1="3865" x2="80000" y2="6280"/>
                        <a14:foregroundMark x1="80000" y1="6280" x2="84250" y2="13366"/>
                        <a14:foregroundMark x1="84250" y1="13366" x2="89833" y2="16264"/>
                        <a14:foregroundMark x1="89833" y1="16264" x2="85250" y2="10306"/>
                        <a14:foregroundMark x1="85250" y1="10306" x2="67583" y2="3221"/>
                        <a14:foregroundMark x1="67583" y1="3221" x2="61833" y2="8374"/>
                        <a14:foregroundMark x1="61833" y1="8374" x2="59333" y2="19646"/>
                        <a14:foregroundMark x1="59333" y1="19646" x2="61333" y2="24316"/>
                      </a14:backgroundRemoval>
                    </a14:imgEffect>
                  </a14:imgLayer>
                </a14:imgProps>
              </a:ext>
            </a:extLst>
          </a:blip>
          <a:srcRect l="48226"/>
          <a:stretch/>
        </p:blipFill>
        <p:spPr>
          <a:xfrm>
            <a:off x="9512968" y="0"/>
            <a:ext cx="2679032" cy="267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6721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E6A8E-8D51-44AB-8F2F-C920781D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Layer</a:t>
            </a:r>
            <a:r>
              <a:rPr lang="pl-PL" dirty="0"/>
              <a:t> </a:t>
            </a:r>
            <a:r>
              <a:rPr lang="pl-PL" dirty="0" err="1"/>
              <a:t>dependencies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C51B54-4B71-4D2B-828E-7AB2D83D8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20" y="1189176"/>
            <a:ext cx="1174432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5447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7A5BD-6460-4518-AFB6-11CA2BF1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4FC1D3-1F71-49F3-9068-1F3C60EFC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444" y="-172955"/>
            <a:ext cx="12385444" cy="674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504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3911A-D08E-491D-A16D-494D4B9CB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Domain</a:t>
            </a:r>
            <a:r>
              <a:rPr lang="pl-PL" dirty="0"/>
              <a:t> </a:t>
            </a:r>
            <a:r>
              <a:rPr lang="pl-PL" dirty="0" err="1"/>
              <a:t>Key</a:t>
            </a:r>
            <a:r>
              <a:rPr lang="pl-PL" dirty="0"/>
              <a:t> </a:t>
            </a:r>
            <a:r>
              <a:rPr lang="pl-PL" dirty="0" err="1"/>
              <a:t>Points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495C19-E98F-445D-9D2E-63FD31762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40"/>
          <a:stretch/>
        </p:blipFill>
        <p:spPr>
          <a:xfrm>
            <a:off x="193646" y="2037346"/>
            <a:ext cx="11729114" cy="48206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D18091-3064-4673-8CA5-A83530C2DC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77"/>
          <a:stretch/>
        </p:blipFill>
        <p:spPr>
          <a:xfrm>
            <a:off x="9416716" y="-172955"/>
            <a:ext cx="2775284" cy="281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1636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26891-2A98-48A8-B394-D29F47BC1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A60145-0F8F-4995-98A9-F6CCC3AEF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951" y="150590"/>
            <a:ext cx="12329951" cy="670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6190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8A378-E91F-4446-9803-99B1E6CFF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B2897B-6433-41DD-B8EF-A5208E87A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676"/>
            <a:ext cx="12192000" cy="617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0487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CC248-D875-47DE-833D-E5EF265C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60913-DFBB-4629-96B3-AFF6BA5D5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468"/>
            <a:ext cx="12192000" cy="595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7658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5A7699-57C7-4D2A-89C7-9FEC1B630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Decisions, Decisions, Decisions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90FC5-1EE6-4B52-B64E-EA13027DF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0088"/>
            <a:ext cx="12192000" cy="491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4705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2955D-7CD9-4836-BD49-6836429E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6C90E-E752-433E-BAE0-0303D35E2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3" y="-15291"/>
            <a:ext cx="12193753" cy="658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6671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0D9CF-72D6-4CDA-933F-CE0009CC7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Application </a:t>
            </a:r>
            <a:r>
              <a:rPr lang="pl-PL" dirty="0" err="1"/>
              <a:t>Layer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491C5-FE48-4AF0-9FC0-9097AF5E4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540" y="1077686"/>
            <a:ext cx="12758512" cy="563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0591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C27FB-F998-4D6A-9A77-A51A189E8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92ABF-9765-41A0-9803-50C1E03AD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953" y="289511"/>
            <a:ext cx="12785906" cy="627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3278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575DA-648F-4915-9F91-F7BB75226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AD1F42-1573-4F80-8939-0ADC37A7F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342900"/>
            <a:ext cx="1174432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8698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EB3B-494C-4DDA-93D6-7E8299469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270AA7-4F30-4430-840E-35EBCB2B2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352425"/>
            <a:ext cx="1216342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6588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2D88A-C114-401B-B04E-32C664ED4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653F6F-3B35-4B17-B55A-65E24E9FD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244"/>
            <a:ext cx="12339559" cy="628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9920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73816B-98F3-4DCD-B760-219822269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189" y="-385010"/>
            <a:ext cx="7602100" cy="7503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D5964-06AE-4872-9FC7-7CDC3D3D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CQRS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58088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34390-5AFE-4311-9C62-F46F01D6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A15206-38F7-4129-AAE4-75504673E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4517" y="0"/>
            <a:ext cx="13710706" cy="695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9965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F1C89-6731-44AB-8458-EC02E02A3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EC8CC2-82EA-4AA0-9190-17AB7F147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9861" y="0"/>
            <a:ext cx="12991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4213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B8A59-8DFC-4B96-9A77-FE30E7FB5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Radek </a:t>
            </a:r>
            <a:r>
              <a:rPr lang="en-US" dirty="0" err="1"/>
              <a:t>Maziarka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2BB2F-157E-46D8-AA34-D291CDF9D92C}"/>
              </a:ext>
            </a:extLst>
          </p:cNvPr>
          <p:cNvSpPr txBox="1"/>
          <p:nvPr/>
        </p:nvSpPr>
        <p:spPr>
          <a:xfrm>
            <a:off x="269240" y="1730225"/>
            <a:ext cx="97049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hlinkClick r:id="rId2"/>
              </a:rPr>
              <a:t>https://radekmaziarka.pl/2017/08/19/cqrs-first-step-split-to-commands-and-queries/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0119914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C3B50-E49D-4510-BC16-A639FBA73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Clean Architecture with ASP.NET Core 3.0 - Jason Taylor - NDC Sydney 2019</a:t>
            </a:r>
            <a:br>
              <a:rPr lang="en-US" b="0" i="0" dirty="0">
                <a:effectLst/>
                <a:latin typeface="Roboto" panose="02000000000000000000" pitchFamily="2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84C597-A546-47BB-B574-B22C3F3B53F7}"/>
              </a:ext>
            </a:extLst>
          </p:cNvPr>
          <p:cNvSpPr txBox="1"/>
          <p:nvPr/>
        </p:nvSpPr>
        <p:spPr>
          <a:xfrm>
            <a:off x="370113" y="2217640"/>
            <a:ext cx="120069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hlinkClick r:id="rId2"/>
              </a:rPr>
              <a:t>https://www.youtube.com/watch?v=5OtUm1BLmG0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0FC5CC-0D80-4B7C-AD58-62CE1C83B1D1}"/>
              </a:ext>
            </a:extLst>
          </p:cNvPr>
          <p:cNvSpPr txBox="1"/>
          <p:nvPr/>
        </p:nvSpPr>
        <p:spPr>
          <a:xfrm>
            <a:off x="356936" y="5002814"/>
            <a:ext cx="120201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hlinkClick r:id="rId3"/>
              </a:rPr>
              <a:t>https://app.pluralsight.com/library/courses/clean-architecture-patterns-practices-principles/table-of-contents</a:t>
            </a:r>
            <a:endParaRPr lang="en-US" sz="3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1A0DDA-1FAA-4985-81CD-2DA24079B22A}"/>
              </a:ext>
            </a:extLst>
          </p:cNvPr>
          <p:cNvSpPr txBox="1">
            <a:spLocks/>
          </p:cNvSpPr>
          <p:nvPr/>
        </p:nvSpPr>
        <p:spPr>
          <a:xfrm>
            <a:off x="261220" y="3457828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latin typeface="Roboto" panose="02000000000000000000" pitchFamily="2" charset="0"/>
              </a:rPr>
              <a:t>Clean Architecture: Patterns, Practices, and Principles by Matthew </a:t>
            </a:r>
            <a:r>
              <a:rPr lang="en-US" dirty="0" err="1">
                <a:latin typeface="Roboto" panose="02000000000000000000" pitchFamily="2" charset="0"/>
              </a:rPr>
              <a:t>Renze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33026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50599-A043-4947-89D8-02D9916B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61CD9D-5DF7-4B1F-BAC7-FFB0CEA06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" y="442912"/>
            <a:ext cx="1212532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5860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8B71-B0CD-4E47-B303-7A9FCDC9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Oskar </a:t>
            </a:r>
            <a:r>
              <a:rPr lang="en-US" dirty="0" err="1"/>
              <a:t>Dudycz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D7837-9EB8-4D50-9999-E8ECB27A08F4}"/>
              </a:ext>
            </a:extLst>
          </p:cNvPr>
          <p:cNvSpPr txBox="1"/>
          <p:nvPr/>
        </p:nvSpPr>
        <p:spPr>
          <a:xfrm>
            <a:off x="269239" y="2221649"/>
            <a:ext cx="116558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hlinkClick r:id="rId2"/>
              </a:rPr>
              <a:t>http://oskar-dudycz.pl/</a:t>
            </a:r>
            <a:endParaRPr lang="en-US" sz="4800" dirty="0"/>
          </a:p>
          <a:p>
            <a:r>
              <a:rPr lang="en-US" sz="4800" dirty="0">
                <a:hlinkClick r:id="rId3"/>
              </a:rPr>
              <a:t>https://www.szkola-event-sourcing.pl/</a:t>
            </a:r>
            <a:endParaRPr lang="pl-PL" sz="4800" dirty="0"/>
          </a:p>
          <a:p>
            <a:r>
              <a:rPr lang="en-US" sz="4800" dirty="0">
                <a:hlinkClick r:id="rId4"/>
              </a:rPr>
              <a:t>https://github.com/oskardudycz/EventSourcing.NetCore</a:t>
            </a:r>
            <a:endParaRPr lang="en-US" sz="4800" dirty="0"/>
          </a:p>
          <a:p>
            <a:r>
              <a:rPr lang="en-US" sz="4800" dirty="0" err="1"/>
              <a:t>DevMentors</a:t>
            </a:r>
            <a:r>
              <a:rPr lang="en-US" sz="4800" dirty="0"/>
              <a:t> </a:t>
            </a:r>
            <a:r>
              <a:rPr lang="en-US" sz="4800" dirty="0" err="1"/>
              <a:t>kurs</a:t>
            </a:r>
            <a:r>
              <a:rPr lang="en-US" sz="4800" dirty="0"/>
              <a:t> w </a:t>
            </a:r>
            <a:r>
              <a:rPr lang="en-US" sz="4800" dirty="0" err="1"/>
              <a:t>przysz</a:t>
            </a:r>
            <a:r>
              <a:rPr lang="pl-PL" sz="4800" dirty="0"/>
              <a:t>ł</a:t>
            </a:r>
            <a:r>
              <a:rPr lang="en-US" sz="4800" dirty="0"/>
              <a:t>o</a:t>
            </a:r>
            <a:r>
              <a:rPr lang="pl-PL" sz="4800" dirty="0"/>
              <a:t>ś</a:t>
            </a:r>
            <a:r>
              <a:rPr lang="en-US" sz="4800" dirty="0"/>
              <a:t>ci</a:t>
            </a:r>
          </a:p>
        </p:txBody>
      </p:sp>
    </p:spTree>
    <p:extLst>
      <p:ext uri="{BB962C8B-B14F-4D97-AF65-F5344CB8AC3E}">
        <p14:creationId xmlns:p14="http://schemas.microsoft.com/office/powerpoint/2010/main" val="406368890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2DA8-DEEB-46CC-A141-D1806D7CF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CC4FF7-799E-42E9-A3D7-669FC3E52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3417" y="-1"/>
            <a:ext cx="1267883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7185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DC40F-5EA5-4E8B-BB9C-36C20211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19EF0-DDFA-4373-B6B9-947BA497B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03" y="590549"/>
            <a:ext cx="12272006" cy="62674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D1B802-0DAF-4349-96F5-1558E76C5E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98"/>
          <a:stretch/>
        </p:blipFill>
        <p:spPr>
          <a:xfrm>
            <a:off x="9689432" y="1"/>
            <a:ext cx="2696032" cy="268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7866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CFE15-440D-4A86-921D-30AD755AB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E58176-2905-45A1-B44C-D64A887C2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1944" y="0"/>
            <a:ext cx="13145628" cy="703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8835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FF72-D7C5-404A-8EA8-2B3A8F94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B6A79-79E7-4CDB-844E-6849D027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226"/>
            <a:ext cx="12593920" cy="6448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3FA1F5-F469-4389-AA26-9B8CBF558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37"/>
          <a:stretch/>
        </p:blipFill>
        <p:spPr>
          <a:xfrm>
            <a:off x="10347158" y="0"/>
            <a:ext cx="1844842" cy="186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8650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6C470-4239-4227-A20C-B52578587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Cohesion/Organization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3EBA02-8A4F-47BE-9369-A8C911C00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" y="1528010"/>
            <a:ext cx="11299340" cy="380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1268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6A417-2BD7-4D01-A271-6D4BBAB3E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BCCA19-57E9-49F8-BEA8-068756A1C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652462"/>
            <a:ext cx="113061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4814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FB748-204E-4F85-9E91-BD65B259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E76F0-9C41-4443-B1EB-A6C3B6B5B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52537"/>
            <a:ext cx="112776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8227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7C870-721E-4AD4-B973-36C06498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20E6A0-CF50-42E6-9DFD-C69AB0114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238"/>
            <a:ext cx="12192000" cy="586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29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520D1-D4DB-4339-AA32-24F0DD05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922760" cy="899665"/>
          </a:xfrm>
        </p:spPr>
        <p:txBody>
          <a:bodyPr/>
          <a:lstStyle/>
          <a:p>
            <a:r>
              <a:rPr lang="en-US" dirty="0"/>
              <a:t>Classic Three-layer Database-centric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6E07A-CFF2-4A55-8EBB-41380A494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7" y="1396414"/>
            <a:ext cx="70961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6909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DDB20-A3B9-48E6-B3B9-0C9C36A7F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Modular </a:t>
            </a:r>
            <a:r>
              <a:rPr lang="pl-PL" dirty="0" err="1"/>
              <a:t>monolith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06477-885C-43F0-B238-4C68CF16D38A}"/>
              </a:ext>
            </a:extLst>
          </p:cNvPr>
          <p:cNvSpPr txBox="1"/>
          <p:nvPr/>
        </p:nvSpPr>
        <p:spPr>
          <a:xfrm>
            <a:off x="172987" y="2109355"/>
            <a:ext cx="1232381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hlinkClick r:id="rId2"/>
              </a:rPr>
              <a:t>https://www.youtube.com/watch?v=jsT2ciyaS7Q</a:t>
            </a:r>
            <a:endParaRPr lang="pl-PL" sz="4400" dirty="0"/>
          </a:p>
          <a:p>
            <a:endParaRPr lang="pl-PL" sz="4400" dirty="0"/>
          </a:p>
          <a:p>
            <a:r>
              <a:rPr lang="pl-PL" sz="4400" dirty="0"/>
              <a:t>Kamil Grzybek</a:t>
            </a:r>
          </a:p>
          <a:p>
            <a:r>
              <a:rPr lang="en-US" sz="4400" dirty="0">
                <a:hlinkClick r:id="rId3"/>
              </a:rPr>
              <a:t>https://github.com/kgrzybek/modular-monolith-with-ddd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2860728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78305-F874-4E24-804A-2F9C61B8A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C27B6-C7AB-4A8B-BD49-C9628AF9C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328" y="185058"/>
            <a:ext cx="12290656" cy="627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228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826975"/>
          </a:xfrm>
        </p:spPr>
        <p:txBody>
          <a:bodyPr/>
          <a:lstStyle/>
          <a:p>
            <a:r>
              <a:rPr lang="en-US" dirty="0"/>
              <a:t>Thanks!</a:t>
            </a:r>
            <a:br>
              <a:rPr lang="en-US" dirty="0"/>
            </a:br>
            <a:r>
              <a:rPr lang="en-US" sz="4800" dirty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9128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FCF2-C532-4C28-82FF-80DEC599B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Architectures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7EBD2-7C56-43FA-ADA0-344ADA319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57287"/>
            <a:ext cx="115824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503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E5342F-1B8C-4B24-BC13-F99D1D273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289512"/>
            <a:ext cx="12506201" cy="6490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61CA14-8631-4D6C-A8F6-077ADA3A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  <a:r>
              <a:rPr lang="pl-PL" dirty="0"/>
              <a:t> = Port and </a:t>
            </a:r>
            <a:r>
              <a:rPr lang="pl-PL" dirty="0" err="1"/>
              <a:t>Adapters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37729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A33EA1-D8F3-4721-ABD4-D67B76F5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43" y="289511"/>
            <a:ext cx="11411131" cy="6581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06709-69CA-410B-9037-C562C7CE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95466673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24103-E52E-4A48-AE53-00E258B23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41086" cy="63865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418AF4-0359-427F-9D87-1FC215B5CCE1}"/>
              </a:ext>
            </a:extLst>
          </p:cNvPr>
          <p:cNvSpPr/>
          <p:nvPr/>
        </p:nvSpPr>
        <p:spPr bwMode="auto">
          <a:xfrm>
            <a:off x="-195943" y="0"/>
            <a:ext cx="6433457" cy="145868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86D252-8C25-4C27-9FF8-E9396C27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Clean</a:t>
            </a:r>
            <a:r>
              <a:rPr lang="pl-PL" dirty="0"/>
              <a:t>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36000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FCF2-C532-4C28-82FF-80DEC599B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Architectures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7EBD2-7C56-43FA-ADA0-344ADA319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57287"/>
            <a:ext cx="115824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0494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Dotnet_Template">
  <a:themeElements>
    <a:clrScheme name="Dotnet">
      <a:dk1>
        <a:srgbClr val="505050"/>
      </a:dk1>
      <a:lt1>
        <a:srgbClr val="FFFFFF"/>
      </a:lt1>
      <a:dk2>
        <a:srgbClr val="7030A0"/>
      </a:dk2>
      <a:lt2>
        <a:srgbClr val="F2F2F2"/>
      </a:lt2>
      <a:accent1>
        <a:srgbClr val="7030A0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0" ma:contentTypeDescription="Create a new document." ma:contentTypeScope="" ma:versionID="e1162cc15dbfb914ec52a789942caef8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158813283217a5160f6383901b0d05a5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45A321A-8CE3-45D5-9A72-BB0D8FA29E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schemas.openxmlformats.org/package/2006/metadata/core-properties"/>
    <ds:schemaRef ds:uri="http://purl.org/dc/terms/"/>
    <ds:schemaRef ds:uri="11245976-3b4d-4794-a754-317688483df2"/>
    <ds:schemaRef ds:uri="569b343d-e775-480b-9b2b-6a6986deb9b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DotnetTeam_PresentationTemplate</Template>
  <TotalTime>9044</TotalTime>
  <Words>275</Words>
  <Application>Microsoft Office PowerPoint</Application>
  <PresentationFormat>Widescreen</PresentationFormat>
  <Paragraphs>64</Paragraphs>
  <Slides>42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Consolas</vt:lpstr>
      <vt:lpstr>Roboto</vt:lpstr>
      <vt:lpstr>Segoe UI</vt:lpstr>
      <vt:lpstr>Segoe UI Light</vt:lpstr>
      <vt:lpstr>Wingdings</vt:lpstr>
      <vt:lpstr>1_Dotnet_Template</vt:lpstr>
      <vt:lpstr>Architectur</vt:lpstr>
      <vt:lpstr>Decisions, Decisions, Decisions</vt:lpstr>
      <vt:lpstr>Clean Architecture with ASP.NET Core 3.0 - Jason Taylor - NDC Sydney 2019  </vt:lpstr>
      <vt:lpstr>Classic Three-layer Database-centric Architecture</vt:lpstr>
      <vt:lpstr>Common Architectures</vt:lpstr>
      <vt:lpstr>Hexagonal Architecture = Port and Adapters</vt:lpstr>
      <vt:lpstr>Onion Architecture</vt:lpstr>
      <vt:lpstr>Clean Architecture</vt:lpstr>
      <vt:lpstr>Common Architectures</vt:lpstr>
      <vt:lpstr>What are Layers?</vt:lpstr>
      <vt:lpstr>Common Tree-layer Architecture</vt:lpstr>
      <vt:lpstr>Modern Four-Layer Architecture</vt:lpstr>
      <vt:lpstr>Key Points in Clean Architecture</vt:lpstr>
      <vt:lpstr>Layer dependencies</vt:lpstr>
      <vt:lpstr>PowerPoint Presentation</vt:lpstr>
      <vt:lpstr>Domain Key Points</vt:lpstr>
      <vt:lpstr>PowerPoint Presentation</vt:lpstr>
      <vt:lpstr>PowerPoint Presentation</vt:lpstr>
      <vt:lpstr>PowerPoint Presentation</vt:lpstr>
      <vt:lpstr>PowerPoint Presentation</vt:lpstr>
      <vt:lpstr>Application Layer</vt:lpstr>
      <vt:lpstr>PowerPoint Presentation</vt:lpstr>
      <vt:lpstr>PowerPoint Presentation</vt:lpstr>
      <vt:lpstr>PowerPoint Presentation</vt:lpstr>
      <vt:lpstr>PowerPoint Presentation</vt:lpstr>
      <vt:lpstr>CQRS Architecture</vt:lpstr>
      <vt:lpstr>PowerPoint Presentation</vt:lpstr>
      <vt:lpstr>PowerPoint Presentation</vt:lpstr>
      <vt:lpstr>Radek Maziarka</vt:lpstr>
      <vt:lpstr>PowerPoint Presentation</vt:lpstr>
      <vt:lpstr>Oskar Dudycz</vt:lpstr>
      <vt:lpstr>PowerPoint Presentation</vt:lpstr>
      <vt:lpstr>PowerPoint Presentation</vt:lpstr>
      <vt:lpstr>PowerPoint Presentation</vt:lpstr>
      <vt:lpstr>PowerPoint Presentation</vt:lpstr>
      <vt:lpstr>Functional Cohesion/Organization</vt:lpstr>
      <vt:lpstr>PowerPoint Presentation</vt:lpstr>
      <vt:lpstr>PowerPoint Presentation</vt:lpstr>
      <vt:lpstr>PowerPoint Presentation</vt:lpstr>
      <vt:lpstr>Modular monolith</vt:lpstr>
      <vt:lpstr>PowerPoint Presentation</vt:lpstr>
      <vt:lpstr>Thanks!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Joanna Lamch</cp:lastModifiedBy>
  <cp:revision>195</cp:revision>
  <cp:lastPrinted>2018-03-26T22:33:58Z</cp:lastPrinted>
  <dcterms:created xsi:type="dcterms:W3CDTF">2018-01-09T22:22:16Z</dcterms:created>
  <dcterms:modified xsi:type="dcterms:W3CDTF">2020-07-09T21:13:38Z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0x01010022F88B0CCF1BBA489747F146E6B5E06D</vt:lpwstr>
  </property>
  <property fmtid="{D5CDD505-2E9C-101B-9397-08002B2CF9AE}" pid="3" name="MSIP_Label_87ba5c36-b7cf-4793-bbc2-bd5b3a9f95ca_Enabled">
    <vt:lpwstr>True</vt:lpwstr>
  </property>
  <property fmtid="{D5CDD505-2E9C-101B-9397-08002B2CF9AE}" pid="4" name="MSIP_Label_87ba5c36-b7cf-4793-bbc2-bd5b3a9f95ca_SiteId">
    <vt:lpwstr>72f988bf-86f1-41af-91ab-2d7cd011db47</vt:lpwstr>
  </property>
  <property fmtid="{D5CDD505-2E9C-101B-9397-08002B2CF9AE}" pid="5" name="MSIP_Label_87ba5c36-b7cf-4793-bbc2-bd5b3a9f95ca_Owner">
    <vt:lpwstr>bethma@microsoft.com</vt:lpwstr>
  </property>
  <property fmtid="{D5CDD505-2E9C-101B-9397-08002B2CF9AE}" pid="6" name="MSIP_Label_87ba5c36-b7cf-4793-bbc2-bd5b3a9f95ca_SetDate">
    <vt:lpwstr>2018-03-20T23:54:01.5151036Z</vt:lpwstr>
  </property>
  <property fmtid="{D5CDD505-2E9C-101B-9397-08002B2CF9AE}" pid="7" name="MSIP_Label_87ba5c36-b7cf-4793-bbc2-bd5b3a9f95ca_Name">
    <vt:lpwstr>Non-Business</vt:lpwstr>
  </property>
  <property fmtid="{D5CDD505-2E9C-101B-9397-08002B2CF9AE}" pid="8" name="MSIP_Label_87ba5c36-b7cf-4793-bbc2-bd5b3a9f95ca_Application">
    <vt:lpwstr>Microsoft Azure Information Protection</vt:lpwstr>
  </property>
  <property fmtid="{D5CDD505-2E9C-101B-9397-08002B2CF9AE}" pid="9" name="MSIP_Label_87ba5c36-b7cf-4793-bbc2-bd5b3a9f95ca_Extended_MSFT_Method">
    <vt:lpwstr>Manual</vt:lpwstr>
  </property>
  <property fmtid="{D5CDD505-2E9C-101B-9397-08002B2CF9AE}" pid="10" name="Sensitivity">
    <vt:lpwstr>Non-Business</vt:lpwstr>
  </property>
</Properties>
</file>